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7" r:id="rId3"/>
    <p:sldId id="270" r:id="rId4"/>
    <p:sldId id="269" r:id="rId5"/>
    <p:sldId id="268" r:id="rId6"/>
    <p:sldId id="276" r:id="rId7"/>
    <p:sldId id="273" r:id="rId8"/>
    <p:sldId id="274" r:id="rId9"/>
    <p:sldId id="275" r:id="rId10"/>
    <p:sldId id="272" r:id="rId1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444"/>
  </p:normalViewPr>
  <p:slideViewPr>
    <p:cSldViewPr snapToGrid="0" snapToObjects="1">
      <p:cViewPr varScale="1">
        <p:scale>
          <a:sx n="87" d="100"/>
          <a:sy n="87" d="100"/>
        </p:scale>
        <p:origin x="10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A37EAE-BB26-EB4B-A89C-534DBA8C9B98}" type="datetimeFigureOut">
              <a:rPr lang="es-MX" smtClean="0"/>
              <a:t>04/06/19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14293-BF6C-8F4C-81F0-A5F522E03910}" type="slidenum">
              <a:rPr lang="es-MX" smtClean="0"/>
              <a:t>‹Nº›</a:t>
            </a:fld>
            <a:endParaRPr lang="es-MX"/>
          </a:p>
        </p:txBody>
      </p:sp>
    </p:spTree>
    <p:extLst>
      <p:ext uri="{BB962C8B-B14F-4D97-AF65-F5344CB8AC3E}">
        <p14:creationId xmlns:p14="http://schemas.microsoft.com/office/powerpoint/2010/main" val="2376458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71914293-BF6C-8F4C-81F0-A5F522E03910}" type="slidenum">
              <a:rPr lang="es-MX" smtClean="0"/>
              <a:t>3</a:t>
            </a:fld>
            <a:endParaRPr lang="es-MX"/>
          </a:p>
        </p:txBody>
      </p:sp>
    </p:spTree>
    <p:extLst>
      <p:ext uri="{BB962C8B-B14F-4D97-AF65-F5344CB8AC3E}">
        <p14:creationId xmlns:p14="http://schemas.microsoft.com/office/powerpoint/2010/main" val="713332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5D3518-7ADD-A246-A93D-FE60E1E0F17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680EB51-1B2D-9F4F-A8A9-60EE36409A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B45AE596-081B-3B45-8E2D-8B3725A61403}"/>
              </a:ext>
            </a:extLst>
          </p:cNvPr>
          <p:cNvSpPr>
            <a:spLocks noGrp="1"/>
          </p:cNvSpPr>
          <p:nvPr>
            <p:ph type="dt" sz="half" idx="10"/>
          </p:nvPr>
        </p:nvSpPr>
        <p:spPr/>
        <p:txBody>
          <a:bodyPr/>
          <a:lstStyle/>
          <a:p>
            <a:fld id="{CA05A42D-4CA9-9248-A7E1-E226613CE95F}" type="datetimeFigureOut">
              <a:rPr lang="es-MX" smtClean="0"/>
              <a:t>04/06/19</a:t>
            </a:fld>
            <a:endParaRPr lang="es-MX"/>
          </a:p>
        </p:txBody>
      </p:sp>
      <p:sp>
        <p:nvSpPr>
          <p:cNvPr id="5" name="Marcador de pie de página 4">
            <a:extLst>
              <a:ext uri="{FF2B5EF4-FFF2-40B4-BE49-F238E27FC236}">
                <a16:creationId xmlns:a16="http://schemas.microsoft.com/office/drawing/2014/main" id="{09B42494-0707-4341-9D00-EEE045B693E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447DE8D-AFC4-324C-B201-17FFDB675D4A}"/>
              </a:ext>
            </a:extLst>
          </p:cNvPr>
          <p:cNvSpPr>
            <a:spLocks noGrp="1"/>
          </p:cNvSpPr>
          <p:nvPr>
            <p:ph type="sldNum" sz="quarter" idx="12"/>
          </p:nvPr>
        </p:nvSpPr>
        <p:spPr/>
        <p:txBody>
          <a:bodyPr/>
          <a:lstStyle/>
          <a:p>
            <a:fld id="{52EC07EC-8A24-7A4B-ADD7-AF78D72892C2}" type="slidenum">
              <a:rPr lang="es-MX" smtClean="0"/>
              <a:t>‹Nº›</a:t>
            </a:fld>
            <a:endParaRPr lang="es-MX"/>
          </a:p>
        </p:txBody>
      </p:sp>
    </p:spTree>
    <p:extLst>
      <p:ext uri="{BB962C8B-B14F-4D97-AF65-F5344CB8AC3E}">
        <p14:creationId xmlns:p14="http://schemas.microsoft.com/office/powerpoint/2010/main" val="1020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503CB1-5E5B-6E42-AD64-B410B3D46B7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11B2DF2-6F28-9247-AB04-04A567B4798E}"/>
              </a:ext>
            </a:extLst>
          </p:cNvPr>
          <p:cNvSpPr>
            <a:spLocks noGrp="1"/>
          </p:cNvSpPr>
          <p:nvPr>
            <p:ph type="body" orient="vert" idx="1"/>
          </p:nvPr>
        </p:nvSpPr>
        <p:spPr/>
        <p:txBody>
          <a:bodyPr vert="eaVert"/>
          <a:lstStyle/>
          <a:p>
            <a:r>
              <a:rPr lang="es-ES"/>
              <a:t>Editar los estilos de texto del patrón
Segundo nivel
Tercer nivel
Cuarto nivel
Quinto nivel</a:t>
            </a:r>
            <a:endParaRPr lang="es-MX"/>
          </a:p>
        </p:txBody>
      </p:sp>
      <p:sp>
        <p:nvSpPr>
          <p:cNvPr id="4" name="Marcador de fecha 3">
            <a:extLst>
              <a:ext uri="{FF2B5EF4-FFF2-40B4-BE49-F238E27FC236}">
                <a16:creationId xmlns:a16="http://schemas.microsoft.com/office/drawing/2014/main" id="{8761CE89-03E2-6943-B51F-AAFBC13354E9}"/>
              </a:ext>
            </a:extLst>
          </p:cNvPr>
          <p:cNvSpPr>
            <a:spLocks noGrp="1"/>
          </p:cNvSpPr>
          <p:nvPr>
            <p:ph type="dt" sz="half" idx="10"/>
          </p:nvPr>
        </p:nvSpPr>
        <p:spPr/>
        <p:txBody>
          <a:bodyPr/>
          <a:lstStyle/>
          <a:p>
            <a:fld id="{CA05A42D-4CA9-9248-A7E1-E226613CE95F}" type="datetimeFigureOut">
              <a:rPr lang="es-MX" smtClean="0"/>
              <a:t>04/06/19</a:t>
            </a:fld>
            <a:endParaRPr lang="es-MX"/>
          </a:p>
        </p:txBody>
      </p:sp>
      <p:sp>
        <p:nvSpPr>
          <p:cNvPr id="5" name="Marcador de pie de página 4">
            <a:extLst>
              <a:ext uri="{FF2B5EF4-FFF2-40B4-BE49-F238E27FC236}">
                <a16:creationId xmlns:a16="http://schemas.microsoft.com/office/drawing/2014/main" id="{F054751B-2D95-5F4D-B07C-C5B00256A4C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D693DC5-A6B8-5F43-AD41-FCC8BFAFA37A}"/>
              </a:ext>
            </a:extLst>
          </p:cNvPr>
          <p:cNvSpPr>
            <a:spLocks noGrp="1"/>
          </p:cNvSpPr>
          <p:nvPr>
            <p:ph type="sldNum" sz="quarter" idx="12"/>
          </p:nvPr>
        </p:nvSpPr>
        <p:spPr/>
        <p:txBody>
          <a:bodyPr/>
          <a:lstStyle/>
          <a:p>
            <a:fld id="{52EC07EC-8A24-7A4B-ADD7-AF78D72892C2}" type="slidenum">
              <a:rPr lang="es-MX" smtClean="0"/>
              <a:t>‹Nº›</a:t>
            </a:fld>
            <a:endParaRPr lang="es-MX"/>
          </a:p>
        </p:txBody>
      </p:sp>
    </p:spTree>
    <p:extLst>
      <p:ext uri="{BB962C8B-B14F-4D97-AF65-F5344CB8AC3E}">
        <p14:creationId xmlns:p14="http://schemas.microsoft.com/office/powerpoint/2010/main" val="949226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6D33492-AA34-2D41-BD3D-732A295DFFA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E403550-1DF2-9A44-8DCA-DAE3BE8CA3B6}"/>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endParaRPr lang="es-MX"/>
          </a:p>
        </p:txBody>
      </p:sp>
      <p:sp>
        <p:nvSpPr>
          <p:cNvPr id="4" name="Marcador de fecha 3">
            <a:extLst>
              <a:ext uri="{FF2B5EF4-FFF2-40B4-BE49-F238E27FC236}">
                <a16:creationId xmlns:a16="http://schemas.microsoft.com/office/drawing/2014/main" id="{EA942641-59BC-374E-A23D-AB81DF0FAF4A}"/>
              </a:ext>
            </a:extLst>
          </p:cNvPr>
          <p:cNvSpPr>
            <a:spLocks noGrp="1"/>
          </p:cNvSpPr>
          <p:nvPr>
            <p:ph type="dt" sz="half" idx="10"/>
          </p:nvPr>
        </p:nvSpPr>
        <p:spPr/>
        <p:txBody>
          <a:bodyPr/>
          <a:lstStyle/>
          <a:p>
            <a:fld id="{CA05A42D-4CA9-9248-A7E1-E226613CE95F}" type="datetimeFigureOut">
              <a:rPr lang="es-MX" smtClean="0"/>
              <a:t>04/06/19</a:t>
            </a:fld>
            <a:endParaRPr lang="es-MX"/>
          </a:p>
        </p:txBody>
      </p:sp>
      <p:sp>
        <p:nvSpPr>
          <p:cNvPr id="5" name="Marcador de pie de página 4">
            <a:extLst>
              <a:ext uri="{FF2B5EF4-FFF2-40B4-BE49-F238E27FC236}">
                <a16:creationId xmlns:a16="http://schemas.microsoft.com/office/drawing/2014/main" id="{75F7C3DE-01C6-5644-A692-8805786A7B9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9280160-5EB8-6C48-9E86-70C7D303989E}"/>
              </a:ext>
            </a:extLst>
          </p:cNvPr>
          <p:cNvSpPr>
            <a:spLocks noGrp="1"/>
          </p:cNvSpPr>
          <p:nvPr>
            <p:ph type="sldNum" sz="quarter" idx="12"/>
          </p:nvPr>
        </p:nvSpPr>
        <p:spPr/>
        <p:txBody>
          <a:bodyPr/>
          <a:lstStyle/>
          <a:p>
            <a:fld id="{52EC07EC-8A24-7A4B-ADD7-AF78D72892C2}" type="slidenum">
              <a:rPr lang="es-MX" smtClean="0"/>
              <a:t>‹Nº›</a:t>
            </a:fld>
            <a:endParaRPr lang="es-MX"/>
          </a:p>
        </p:txBody>
      </p:sp>
    </p:spTree>
    <p:extLst>
      <p:ext uri="{BB962C8B-B14F-4D97-AF65-F5344CB8AC3E}">
        <p14:creationId xmlns:p14="http://schemas.microsoft.com/office/powerpoint/2010/main" val="309371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F624D9-145B-DD43-9DC7-57739B900FE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644C527-54F4-C446-8431-630EA700C19E}"/>
              </a:ext>
            </a:extLst>
          </p:cNvPr>
          <p:cNvSpPr>
            <a:spLocks noGrp="1"/>
          </p:cNvSpPr>
          <p:nvPr>
            <p:ph idx="1"/>
          </p:nvPr>
        </p:nvSpPr>
        <p:spPr/>
        <p:txBody>
          <a:bodyPr/>
          <a:lstStyle/>
          <a:p>
            <a:r>
              <a:rPr lang="es-ES"/>
              <a:t>Editar los estilos de texto del patrón
Segundo nivel
Tercer nivel
Cuarto nivel
Quinto nivel</a:t>
            </a:r>
            <a:endParaRPr lang="es-MX"/>
          </a:p>
        </p:txBody>
      </p:sp>
      <p:sp>
        <p:nvSpPr>
          <p:cNvPr id="4" name="Marcador de fecha 3">
            <a:extLst>
              <a:ext uri="{FF2B5EF4-FFF2-40B4-BE49-F238E27FC236}">
                <a16:creationId xmlns:a16="http://schemas.microsoft.com/office/drawing/2014/main" id="{34BA085B-0274-2048-8AD2-0CBE07C83787}"/>
              </a:ext>
            </a:extLst>
          </p:cNvPr>
          <p:cNvSpPr>
            <a:spLocks noGrp="1"/>
          </p:cNvSpPr>
          <p:nvPr>
            <p:ph type="dt" sz="half" idx="10"/>
          </p:nvPr>
        </p:nvSpPr>
        <p:spPr/>
        <p:txBody>
          <a:bodyPr/>
          <a:lstStyle/>
          <a:p>
            <a:fld id="{CA05A42D-4CA9-9248-A7E1-E226613CE95F}" type="datetimeFigureOut">
              <a:rPr lang="es-MX" smtClean="0"/>
              <a:t>04/06/19</a:t>
            </a:fld>
            <a:endParaRPr lang="es-MX"/>
          </a:p>
        </p:txBody>
      </p:sp>
      <p:sp>
        <p:nvSpPr>
          <p:cNvPr id="5" name="Marcador de pie de página 4">
            <a:extLst>
              <a:ext uri="{FF2B5EF4-FFF2-40B4-BE49-F238E27FC236}">
                <a16:creationId xmlns:a16="http://schemas.microsoft.com/office/drawing/2014/main" id="{259CEEA4-976E-C84B-A90F-8DB0FD2CF78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1EA0972-1CFB-DB40-9DC0-3F4BA3B5CCFE}"/>
              </a:ext>
            </a:extLst>
          </p:cNvPr>
          <p:cNvSpPr>
            <a:spLocks noGrp="1"/>
          </p:cNvSpPr>
          <p:nvPr>
            <p:ph type="sldNum" sz="quarter" idx="12"/>
          </p:nvPr>
        </p:nvSpPr>
        <p:spPr/>
        <p:txBody>
          <a:bodyPr/>
          <a:lstStyle/>
          <a:p>
            <a:fld id="{52EC07EC-8A24-7A4B-ADD7-AF78D72892C2}" type="slidenum">
              <a:rPr lang="es-MX" smtClean="0"/>
              <a:t>‹Nº›</a:t>
            </a:fld>
            <a:endParaRPr lang="es-MX"/>
          </a:p>
        </p:txBody>
      </p:sp>
    </p:spTree>
    <p:extLst>
      <p:ext uri="{BB962C8B-B14F-4D97-AF65-F5344CB8AC3E}">
        <p14:creationId xmlns:p14="http://schemas.microsoft.com/office/powerpoint/2010/main" val="2766746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936E2A-53AC-6D4E-97D2-CD5D39456F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4C6338E-D848-D140-BD83-E466E863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endParaRPr lang="es-MX"/>
          </a:p>
        </p:txBody>
      </p:sp>
      <p:sp>
        <p:nvSpPr>
          <p:cNvPr id="4" name="Marcador de fecha 3">
            <a:extLst>
              <a:ext uri="{FF2B5EF4-FFF2-40B4-BE49-F238E27FC236}">
                <a16:creationId xmlns:a16="http://schemas.microsoft.com/office/drawing/2014/main" id="{D70B97EC-BF7E-0A43-BFB9-38CF38F386E3}"/>
              </a:ext>
            </a:extLst>
          </p:cNvPr>
          <p:cNvSpPr>
            <a:spLocks noGrp="1"/>
          </p:cNvSpPr>
          <p:nvPr>
            <p:ph type="dt" sz="half" idx="10"/>
          </p:nvPr>
        </p:nvSpPr>
        <p:spPr/>
        <p:txBody>
          <a:bodyPr/>
          <a:lstStyle/>
          <a:p>
            <a:fld id="{CA05A42D-4CA9-9248-A7E1-E226613CE95F}" type="datetimeFigureOut">
              <a:rPr lang="es-MX" smtClean="0"/>
              <a:t>04/06/19</a:t>
            </a:fld>
            <a:endParaRPr lang="es-MX"/>
          </a:p>
        </p:txBody>
      </p:sp>
      <p:sp>
        <p:nvSpPr>
          <p:cNvPr id="5" name="Marcador de pie de página 4">
            <a:extLst>
              <a:ext uri="{FF2B5EF4-FFF2-40B4-BE49-F238E27FC236}">
                <a16:creationId xmlns:a16="http://schemas.microsoft.com/office/drawing/2014/main" id="{0C54855C-DBFD-0847-AE12-947F2825909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7C7C853-5F52-1A4F-916A-C916C4694B8D}"/>
              </a:ext>
            </a:extLst>
          </p:cNvPr>
          <p:cNvSpPr>
            <a:spLocks noGrp="1"/>
          </p:cNvSpPr>
          <p:nvPr>
            <p:ph type="sldNum" sz="quarter" idx="12"/>
          </p:nvPr>
        </p:nvSpPr>
        <p:spPr/>
        <p:txBody>
          <a:bodyPr/>
          <a:lstStyle/>
          <a:p>
            <a:fld id="{52EC07EC-8A24-7A4B-ADD7-AF78D72892C2}" type="slidenum">
              <a:rPr lang="es-MX" smtClean="0"/>
              <a:t>‹Nº›</a:t>
            </a:fld>
            <a:endParaRPr lang="es-MX"/>
          </a:p>
        </p:txBody>
      </p:sp>
    </p:spTree>
    <p:extLst>
      <p:ext uri="{BB962C8B-B14F-4D97-AF65-F5344CB8AC3E}">
        <p14:creationId xmlns:p14="http://schemas.microsoft.com/office/powerpoint/2010/main" val="142399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BE6BE-D9C5-9244-8DDD-89508D8001B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1D45C61-50BF-DB47-8E3B-A4DFDD7D9745}"/>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endParaRPr lang="es-MX"/>
          </a:p>
        </p:txBody>
      </p:sp>
      <p:sp>
        <p:nvSpPr>
          <p:cNvPr id="4" name="Marcador de contenido 3">
            <a:extLst>
              <a:ext uri="{FF2B5EF4-FFF2-40B4-BE49-F238E27FC236}">
                <a16:creationId xmlns:a16="http://schemas.microsoft.com/office/drawing/2014/main" id="{4AA664B0-464F-0542-9B41-8D73B503E931}"/>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endParaRPr lang="es-MX"/>
          </a:p>
        </p:txBody>
      </p:sp>
      <p:sp>
        <p:nvSpPr>
          <p:cNvPr id="5" name="Marcador de fecha 4">
            <a:extLst>
              <a:ext uri="{FF2B5EF4-FFF2-40B4-BE49-F238E27FC236}">
                <a16:creationId xmlns:a16="http://schemas.microsoft.com/office/drawing/2014/main" id="{6910D9B0-E02F-FE44-AAE0-8C3EDE7A0002}"/>
              </a:ext>
            </a:extLst>
          </p:cNvPr>
          <p:cNvSpPr>
            <a:spLocks noGrp="1"/>
          </p:cNvSpPr>
          <p:nvPr>
            <p:ph type="dt" sz="half" idx="10"/>
          </p:nvPr>
        </p:nvSpPr>
        <p:spPr/>
        <p:txBody>
          <a:bodyPr/>
          <a:lstStyle/>
          <a:p>
            <a:fld id="{CA05A42D-4CA9-9248-A7E1-E226613CE95F}" type="datetimeFigureOut">
              <a:rPr lang="es-MX" smtClean="0"/>
              <a:t>04/06/19</a:t>
            </a:fld>
            <a:endParaRPr lang="es-MX"/>
          </a:p>
        </p:txBody>
      </p:sp>
      <p:sp>
        <p:nvSpPr>
          <p:cNvPr id="6" name="Marcador de pie de página 5">
            <a:extLst>
              <a:ext uri="{FF2B5EF4-FFF2-40B4-BE49-F238E27FC236}">
                <a16:creationId xmlns:a16="http://schemas.microsoft.com/office/drawing/2014/main" id="{5D6B4BF2-FDA4-4E47-B7B4-DE7DFE9D193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9DBA6C7-F8F5-8F4D-828C-2D796EEED687}"/>
              </a:ext>
            </a:extLst>
          </p:cNvPr>
          <p:cNvSpPr>
            <a:spLocks noGrp="1"/>
          </p:cNvSpPr>
          <p:nvPr>
            <p:ph type="sldNum" sz="quarter" idx="12"/>
          </p:nvPr>
        </p:nvSpPr>
        <p:spPr/>
        <p:txBody>
          <a:bodyPr/>
          <a:lstStyle/>
          <a:p>
            <a:fld id="{52EC07EC-8A24-7A4B-ADD7-AF78D72892C2}" type="slidenum">
              <a:rPr lang="es-MX" smtClean="0"/>
              <a:t>‹Nº›</a:t>
            </a:fld>
            <a:endParaRPr lang="es-MX"/>
          </a:p>
        </p:txBody>
      </p:sp>
    </p:spTree>
    <p:extLst>
      <p:ext uri="{BB962C8B-B14F-4D97-AF65-F5344CB8AC3E}">
        <p14:creationId xmlns:p14="http://schemas.microsoft.com/office/powerpoint/2010/main" val="77081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88209-91C3-AD4D-A6ED-2035A00B3C2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720ED27-690B-4A48-A8E6-5D2DAF1D51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MX"/>
          </a:p>
        </p:txBody>
      </p:sp>
      <p:sp>
        <p:nvSpPr>
          <p:cNvPr id="4" name="Marcador de contenido 3">
            <a:extLst>
              <a:ext uri="{FF2B5EF4-FFF2-40B4-BE49-F238E27FC236}">
                <a16:creationId xmlns:a16="http://schemas.microsoft.com/office/drawing/2014/main" id="{4EAB5949-E910-864F-969F-D7803516954B}"/>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endParaRPr lang="es-MX"/>
          </a:p>
        </p:txBody>
      </p:sp>
      <p:sp>
        <p:nvSpPr>
          <p:cNvPr id="5" name="Marcador de texto 4">
            <a:extLst>
              <a:ext uri="{FF2B5EF4-FFF2-40B4-BE49-F238E27FC236}">
                <a16:creationId xmlns:a16="http://schemas.microsoft.com/office/drawing/2014/main" id="{923EF013-4F9A-BE4A-BE79-6566512974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MX"/>
          </a:p>
        </p:txBody>
      </p:sp>
      <p:sp>
        <p:nvSpPr>
          <p:cNvPr id="6" name="Marcador de contenido 5">
            <a:extLst>
              <a:ext uri="{FF2B5EF4-FFF2-40B4-BE49-F238E27FC236}">
                <a16:creationId xmlns:a16="http://schemas.microsoft.com/office/drawing/2014/main" id="{0951CBAD-CDA3-A642-939A-BBDBDCD0CED8}"/>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endParaRPr lang="es-MX"/>
          </a:p>
        </p:txBody>
      </p:sp>
      <p:sp>
        <p:nvSpPr>
          <p:cNvPr id="7" name="Marcador de fecha 6">
            <a:extLst>
              <a:ext uri="{FF2B5EF4-FFF2-40B4-BE49-F238E27FC236}">
                <a16:creationId xmlns:a16="http://schemas.microsoft.com/office/drawing/2014/main" id="{143A9DBE-55C9-B645-8983-9DC152722B6B}"/>
              </a:ext>
            </a:extLst>
          </p:cNvPr>
          <p:cNvSpPr>
            <a:spLocks noGrp="1"/>
          </p:cNvSpPr>
          <p:nvPr>
            <p:ph type="dt" sz="half" idx="10"/>
          </p:nvPr>
        </p:nvSpPr>
        <p:spPr/>
        <p:txBody>
          <a:bodyPr/>
          <a:lstStyle/>
          <a:p>
            <a:fld id="{CA05A42D-4CA9-9248-A7E1-E226613CE95F}" type="datetimeFigureOut">
              <a:rPr lang="es-MX" smtClean="0"/>
              <a:t>04/06/19</a:t>
            </a:fld>
            <a:endParaRPr lang="es-MX"/>
          </a:p>
        </p:txBody>
      </p:sp>
      <p:sp>
        <p:nvSpPr>
          <p:cNvPr id="8" name="Marcador de pie de página 7">
            <a:extLst>
              <a:ext uri="{FF2B5EF4-FFF2-40B4-BE49-F238E27FC236}">
                <a16:creationId xmlns:a16="http://schemas.microsoft.com/office/drawing/2014/main" id="{720E8E9A-4E5E-1444-85A4-8B776FA75E0E}"/>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3E20DA26-9704-B049-BC60-2C9EF2E80230}"/>
              </a:ext>
            </a:extLst>
          </p:cNvPr>
          <p:cNvSpPr>
            <a:spLocks noGrp="1"/>
          </p:cNvSpPr>
          <p:nvPr>
            <p:ph type="sldNum" sz="quarter" idx="12"/>
          </p:nvPr>
        </p:nvSpPr>
        <p:spPr/>
        <p:txBody>
          <a:bodyPr/>
          <a:lstStyle/>
          <a:p>
            <a:fld id="{52EC07EC-8A24-7A4B-ADD7-AF78D72892C2}" type="slidenum">
              <a:rPr lang="es-MX" smtClean="0"/>
              <a:t>‹Nº›</a:t>
            </a:fld>
            <a:endParaRPr lang="es-MX"/>
          </a:p>
        </p:txBody>
      </p:sp>
    </p:spTree>
    <p:extLst>
      <p:ext uri="{BB962C8B-B14F-4D97-AF65-F5344CB8AC3E}">
        <p14:creationId xmlns:p14="http://schemas.microsoft.com/office/powerpoint/2010/main" val="2966260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3EF0B1-316C-1C4E-9003-C41F3CA0DC0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7FF3679E-7AB0-FD49-B1D7-7F58CD0606B7}"/>
              </a:ext>
            </a:extLst>
          </p:cNvPr>
          <p:cNvSpPr>
            <a:spLocks noGrp="1"/>
          </p:cNvSpPr>
          <p:nvPr>
            <p:ph type="dt" sz="half" idx="10"/>
          </p:nvPr>
        </p:nvSpPr>
        <p:spPr/>
        <p:txBody>
          <a:bodyPr/>
          <a:lstStyle/>
          <a:p>
            <a:fld id="{CA05A42D-4CA9-9248-A7E1-E226613CE95F}" type="datetimeFigureOut">
              <a:rPr lang="es-MX" smtClean="0"/>
              <a:t>04/06/19</a:t>
            </a:fld>
            <a:endParaRPr lang="es-MX"/>
          </a:p>
        </p:txBody>
      </p:sp>
      <p:sp>
        <p:nvSpPr>
          <p:cNvPr id="4" name="Marcador de pie de página 3">
            <a:extLst>
              <a:ext uri="{FF2B5EF4-FFF2-40B4-BE49-F238E27FC236}">
                <a16:creationId xmlns:a16="http://schemas.microsoft.com/office/drawing/2014/main" id="{76FF092E-20F5-6C4C-9558-E99DB405F230}"/>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69606D6-9677-1846-B9A4-8EA81E6037E4}"/>
              </a:ext>
            </a:extLst>
          </p:cNvPr>
          <p:cNvSpPr>
            <a:spLocks noGrp="1"/>
          </p:cNvSpPr>
          <p:nvPr>
            <p:ph type="sldNum" sz="quarter" idx="12"/>
          </p:nvPr>
        </p:nvSpPr>
        <p:spPr/>
        <p:txBody>
          <a:bodyPr/>
          <a:lstStyle/>
          <a:p>
            <a:fld id="{52EC07EC-8A24-7A4B-ADD7-AF78D72892C2}" type="slidenum">
              <a:rPr lang="es-MX" smtClean="0"/>
              <a:t>‹Nº›</a:t>
            </a:fld>
            <a:endParaRPr lang="es-MX"/>
          </a:p>
        </p:txBody>
      </p:sp>
    </p:spTree>
    <p:extLst>
      <p:ext uri="{BB962C8B-B14F-4D97-AF65-F5344CB8AC3E}">
        <p14:creationId xmlns:p14="http://schemas.microsoft.com/office/powerpoint/2010/main" val="231459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337C52D-9B94-914C-8AB0-1DECD99AD0E1}"/>
              </a:ext>
            </a:extLst>
          </p:cNvPr>
          <p:cNvSpPr>
            <a:spLocks noGrp="1"/>
          </p:cNvSpPr>
          <p:nvPr>
            <p:ph type="dt" sz="half" idx="10"/>
          </p:nvPr>
        </p:nvSpPr>
        <p:spPr/>
        <p:txBody>
          <a:bodyPr/>
          <a:lstStyle/>
          <a:p>
            <a:fld id="{CA05A42D-4CA9-9248-A7E1-E226613CE95F}" type="datetimeFigureOut">
              <a:rPr lang="es-MX" smtClean="0"/>
              <a:t>04/06/19</a:t>
            </a:fld>
            <a:endParaRPr lang="es-MX"/>
          </a:p>
        </p:txBody>
      </p:sp>
      <p:sp>
        <p:nvSpPr>
          <p:cNvPr id="3" name="Marcador de pie de página 2">
            <a:extLst>
              <a:ext uri="{FF2B5EF4-FFF2-40B4-BE49-F238E27FC236}">
                <a16:creationId xmlns:a16="http://schemas.microsoft.com/office/drawing/2014/main" id="{900FA139-CFD0-1748-A923-26ADBB44F261}"/>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82EC29E5-236B-4547-8F98-2EA4069DA78D}"/>
              </a:ext>
            </a:extLst>
          </p:cNvPr>
          <p:cNvSpPr>
            <a:spLocks noGrp="1"/>
          </p:cNvSpPr>
          <p:nvPr>
            <p:ph type="sldNum" sz="quarter" idx="12"/>
          </p:nvPr>
        </p:nvSpPr>
        <p:spPr/>
        <p:txBody>
          <a:bodyPr/>
          <a:lstStyle/>
          <a:p>
            <a:fld id="{52EC07EC-8A24-7A4B-ADD7-AF78D72892C2}" type="slidenum">
              <a:rPr lang="es-MX" smtClean="0"/>
              <a:t>‹Nº›</a:t>
            </a:fld>
            <a:endParaRPr lang="es-MX"/>
          </a:p>
        </p:txBody>
      </p:sp>
    </p:spTree>
    <p:extLst>
      <p:ext uri="{BB962C8B-B14F-4D97-AF65-F5344CB8AC3E}">
        <p14:creationId xmlns:p14="http://schemas.microsoft.com/office/powerpoint/2010/main" val="133407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031C24-678D-1748-A8CC-3D970520F7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32D3ACA-C644-3C4F-81D5-F757D612DB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MX"/>
          </a:p>
        </p:txBody>
      </p:sp>
      <p:sp>
        <p:nvSpPr>
          <p:cNvPr id="4" name="Marcador de texto 3">
            <a:extLst>
              <a:ext uri="{FF2B5EF4-FFF2-40B4-BE49-F238E27FC236}">
                <a16:creationId xmlns:a16="http://schemas.microsoft.com/office/drawing/2014/main" id="{378A82A7-CA05-BA40-B90F-E893FD01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MX"/>
          </a:p>
        </p:txBody>
      </p:sp>
      <p:sp>
        <p:nvSpPr>
          <p:cNvPr id="5" name="Marcador de fecha 4">
            <a:extLst>
              <a:ext uri="{FF2B5EF4-FFF2-40B4-BE49-F238E27FC236}">
                <a16:creationId xmlns:a16="http://schemas.microsoft.com/office/drawing/2014/main" id="{CFCEE579-8FD9-E144-A464-F7EB619DE772}"/>
              </a:ext>
            </a:extLst>
          </p:cNvPr>
          <p:cNvSpPr>
            <a:spLocks noGrp="1"/>
          </p:cNvSpPr>
          <p:nvPr>
            <p:ph type="dt" sz="half" idx="10"/>
          </p:nvPr>
        </p:nvSpPr>
        <p:spPr/>
        <p:txBody>
          <a:bodyPr/>
          <a:lstStyle/>
          <a:p>
            <a:fld id="{CA05A42D-4CA9-9248-A7E1-E226613CE95F}" type="datetimeFigureOut">
              <a:rPr lang="es-MX" smtClean="0"/>
              <a:t>04/06/19</a:t>
            </a:fld>
            <a:endParaRPr lang="es-MX"/>
          </a:p>
        </p:txBody>
      </p:sp>
      <p:sp>
        <p:nvSpPr>
          <p:cNvPr id="6" name="Marcador de pie de página 5">
            <a:extLst>
              <a:ext uri="{FF2B5EF4-FFF2-40B4-BE49-F238E27FC236}">
                <a16:creationId xmlns:a16="http://schemas.microsoft.com/office/drawing/2014/main" id="{FE783880-3AAD-F948-B04C-61B5B947229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9AF31D9-C708-B44E-BB00-A801D056D98B}"/>
              </a:ext>
            </a:extLst>
          </p:cNvPr>
          <p:cNvSpPr>
            <a:spLocks noGrp="1"/>
          </p:cNvSpPr>
          <p:nvPr>
            <p:ph type="sldNum" sz="quarter" idx="12"/>
          </p:nvPr>
        </p:nvSpPr>
        <p:spPr/>
        <p:txBody>
          <a:bodyPr/>
          <a:lstStyle/>
          <a:p>
            <a:fld id="{52EC07EC-8A24-7A4B-ADD7-AF78D72892C2}" type="slidenum">
              <a:rPr lang="es-MX" smtClean="0"/>
              <a:t>‹Nº›</a:t>
            </a:fld>
            <a:endParaRPr lang="es-MX"/>
          </a:p>
        </p:txBody>
      </p:sp>
    </p:spTree>
    <p:extLst>
      <p:ext uri="{BB962C8B-B14F-4D97-AF65-F5344CB8AC3E}">
        <p14:creationId xmlns:p14="http://schemas.microsoft.com/office/powerpoint/2010/main" val="3107748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7E580D-2C0B-C140-AA23-AA70E9434B5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C95C2687-01C0-734B-B0E2-34E277687F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68752916-F636-E145-A3F1-4A71BDF85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MX"/>
          </a:p>
        </p:txBody>
      </p:sp>
      <p:sp>
        <p:nvSpPr>
          <p:cNvPr id="5" name="Marcador de fecha 4">
            <a:extLst>
              <a:ext uri="{FF2B5EF4-FFF2-40B4-BE49-F238E27FC236}">
                <a16:creationId xmlns:a16="http://schemas.microsoft.com/office/drawing/2014/main" id="{A4F97E14-C2C7-2E45-B627-FDB41CCB56D1}"/>
              </a:ext>
            </a:extLst>
          </p:cNvPr>
          <p:cNvSpPr>
            <a:spLocks noGrp="1"/>
          </p:cNvSpPr>
          <p:nvPr>
            <p:ph type="dt" sz="half" idx="10"/>
          </p:nvPr>
        </p:nvSpPr>
        <p:spPr/>
        <p:txBody>
          <a:bodyPr/>
          <a:lstStyle/>
          <a:p>
            <a:fld id="{CA05A42D-4CA9-9248-A7E1-E226613CE95F}" type="datetimeFigureOut">
              <a:rPr lang="es-MX" smtClean="0"/>
              <a:t>04/06/19</a:t>
            </a:fld>
            <a:endParaRPr lang="es-MX"/>
          </a:p>
        </p:txBody>
      </p:sp>
      <p:sp>
        <p:nvSpPr>
          <p:cNvPr id="6" name="Marcador de pie de página 5">
            <a:extLst>
              <a:ext uri="{FF2B5EF4-FFF2-40B4-BE49-F238E27FC236}">
                <a16:creationId xmlns:a16="http://schemas.microsoft.com/office/drawing/2014/main" id="{783A241F-A2BB-CD4E-AF7B-9F03933A36E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2C6FFCE-2571-EF49-B351-4AE836C14D56}"/>
              </a:ext>
            </a:extLst>
          </p:cNvPr>
          <p:cNvSpPr>
            <a:spLocks noGrp="1"/>
          </p:cNvSpPr>
          <p:nvPr>
            <p:ph type="sldNum" sz="quarter" idx="12"/>
          </p:nvPr>
        </p:nvSpPr>
        <p:spPr/>
        <p:txBody>
          <a:bodyPr/>
          <a:lstStyle/>
          <a:p>
            <a:fld id="{52EC07EC-8A24-7A4B-ADD7-AF78D72892C2}" type="slidenum">
              <a:rPr lang="es-MX" smtClean="0"/>
              <a:t>‹Nº›</a:t>
            </a:fld>
            <a:endParaRPr lang="es-MX"/>
          </a:p>
        </p:txBody>
      </p:sp>
    </p:spTree>
    <p:extLst>
      <p:ext uri="{BB962C8B-B14F-4D97-AF65-F5344CB8AC3E}">
        <p14:creationId xmlns:p14="http://schemas.microsoft.com/office/powerpoint/2010/main" val="742803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D4BA24E-B721-5943-9965-9F28DC60A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CBBFBB7-6199-F446-A83C-812D27ED48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MX"/>
          </a:p>
        </p:txBody>
      </p:sp>
      <p:sp>
        <p:nvSpPr>
          <p:cNvPr id="4" name="Marcador de fecha 3">
            <a:extLst>
              <a:ext uri="{FF2B5EF4-FFF2-40B4-BE49-F238E27FC236}">
                <a16:creationId xmlns:a16="http://schemas.microsoft.com/office/drawing/2014/main" id="{AB7950E2-FB51-9143-BD25-360655AB8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05A42D-4CA9-9248-A7E1-E226613CE95F}" type="datetimeFigureOut">
              <a:rPr lang="es-MX" smtClean="0"/>
              <a:t>04/06/19</a:t>
            </a:fld>
            <a:endParaRPr lang="es-MX"/>
          </a:p>
        </p:txBody>
      </p:sp>
      <p:sp>
        <p:nvSpPr>
          <p:cNvPr id="5" name="Marcador de pie de página 4">
            <a:extLst>
              <a:ext uri="{FF2B5EF4-FFF2-40B4-BE49-F238E27FC236}">
                <a16:creationId xmlns:a16="http://schemas.microsoft.com/office/drawing/2014/main" id="{C5EBB0D6-F25A-6B4B-B03D-8B3302AF16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712BB7E3-EFF8-FC47-8599-B858BFF6E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C07EC-8A24-7A4B-ADD7-AF78D72892C2}" type="slidenum">
              <a:rPr lang="es-MX" smtClean="0"/>
              <a:t>‹Nº›</a:t>
            </a:fld>
            <a:endParaRPr lang="es-MX"/>
          </a:p>
        </p:txBody>
      </p:sp>
    </p:spTree>
    <p:extLst>
      <p:ext uri="{BB962C8B-B14F-4D97-AF65-F5344CB8AC3E}">
        <p14:creationId xmlns:p14="http://schemas.microsoft.com/office/powerpoint/2010/main" val="1100595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http://logistica.fime.uanl.mx/img/logo-fime.gif"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https://i2.wp.com/contactohoy.com.mx/wp-content/uploads/2016/05/Universidad-Auto%CC%81noma-de-Nuevo-Leo%CC%81n-UANL-.png?resize=600%2C300"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F849758-3BD9-AB4E-B71C-46C458A18A33}"/>
              </a:ext>
            </a:extLst>
          </p:cNvPr>
          <p:cNvPicPr>
            <a:picLocks noChangeAspect="1"/>
          </p:cNvPicPr>
          <p:nvPr/>
        </p:nvPicPr>
        <p:blipFill>
          <a:blip r:embed="rId2"/>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E3AD3CC7-474D-724A-9AC8-695B1E43CF6E}"/>
              </a:ext>
            </a:extLst>
          </p:cNvPr>
          <p:cNvPicPr>
            <a:picLocks noChangeAspect="1"/>
          </p:cNvPicPr>
          <p:nvPr/>
        </p:nvPicPr>
        <p:blipFill>
          <a:blip r:embed="rId3"/>
          <a:stretch>
            <a:fillRect/>
          </a:stretch>
        </p:blipFill>
        <p:spPr>
          <a:xfrm>
            <a:off x="-100012" y="1285875"/>
            <a:ext cx="12392026" cy="3971925"/>
          </a:xfrm>
          <a:prstGeom prst="rect">
            <a:avLst/>
          </a:prstGeom>
        </p:spPr>
      </p:pic>
      <p:sp>
        <p:nvSpPr>
          <p:cNvPr id="2" name="Título 1">
            <a:extLst>
              <a:ext uri="{FF2B5EF4-FFF2-40B4-BE49-F238E27FC236}">
                <a16:creationId xmlns:a16="http://schemas.microsoft.com/office/drawing/2014/main" id="{2573E02D-5D54-F840-8035-C476FBFF7EE4}"/>
              </a:ext>
            </a:extLst>
          </p:cNvPr>
          <p:cNvSpPr>
            <a:spLocks noGrp="1"/>
          </p:cNvSpPr>
          <p:nvPr>
            <p:ph type="ctrTitle"/>
          </p:nvPr>
        </p:nvSpPr>
        <p:spPr>
          <a:xfrm>
            <a:off x="1524000" y="1206501"/>
            <a:ext cx="9144000" cy="2497993"/>
          </a:xfrm>
        </p:spPr>
        <p:txBody>
          <a:bodyPr>
            <a:normAutofit fontScale="90000"/>
          </a:bodyPr>
          <a:lstStyle/>
          <a:p>
            <a:r>
              <a:rPr lang="es-MX" sz="4000" b="1" dirty="0"/>
              <a:t>Propuesta de método de agitación mecánica asistido con ultrasonido para desaglomeración de nanopartículas</a:t>
            </a:r>
            <a:br>
              <a:rPr lang="es-MX" dirty="0"/>
            </a:br>
            <a:endParaRPr lang="es-MX" dirty="0">
              <a:effectLst/>
            </a:endParaRPr>
          </a:p>
        </p:txBody>
      </p:sp>
      <p:sp>
        <p:nvSpPr>
          <p:cNvPr id="3" name="Subtítulo 2">
            <a:extLst>
              <a:ext uri="{FF2B5EF4-FFF2-40B4-BE49-F238E27FC236}">
                <a16:creationId xmlns:a16="http://schemas.microsoft.com/office/drawing/2014/main" id="{D32A8746-FC19-4149-B37E-7AC5BD4111FF}"/>
              </a:ext>
            </a:extLst>
          </p:cNvPr>
          <p:cNvSpPr>
            <a:spLocks noGrp="1"/>
          </p:cNvSpPr>
          <p:nvPr>
            <p:ph type="subTitle" idx="1"/>
          </p:nvPr>
        </p:nvSpPr>
        <p:spPr>
          <a:xfrm>
            <a:off x="1524000" y="3704494"/>
            <a:ext cx="9144000" cy="1534174"/>
          </a:xfrm>
        </p:spPr>
        <p:txBody>
          <a:bodyPr>
            <a:normAutofit fontScale="92500" lnSpcReduction="20000"/>
          </a:bodyPr>
          <a:lstStyle/>
          <a:p>
            <a:pPr>
              <a:lnSpc>
                <a:spcPct val="110000"/>
              </a:lnSpc>
              <a:spcBef>
                <a:spcPts val="0"/>
              </a:spcBef>
            </a:pPr>
            <a:r>
              <a:rPr lang="es-MX" sz="2600" dirty="0"/>
              <a:t>Investigador: </a:t>
            </a:r>
            <a:r>
              <a:rPr lang="es-MX" sz="2600" dirty="0">
                <a:cs typeface="Times New Roman" panose="02020603050405020304" pitchFamily="18" charset="0"/>
              </a:rPr>
              <a:t>Dra. Satu Elisa Schaeffer.</a:t>
            </a:r>
          </a:p>
          <a:p>
            <a:pPr>
              <a:lnSpc>
                <a:spcPct val="110000"/>
              </a:lnSpc>
              <a:spcBef>
                <a:spcPts val="0"/>
              </a:spcBef>
            </a:pPr>
            <a:endParaRPr lang="es-MX" sz="2600" dirty="0"/>
          </a:p>
          <a:p>
            <a:pPr>
              <a:lnSpc>
                <a:spcPct val="110000"/>
              </a:lnSpc>
              <a:spcBef>
                <a:spcPts val="0"/>
              </a:spcBef>
            </a:pPr>
            <a:r>
              <a:rPr lang="es-MX" sz="2600" dirty="0"/>
              <a:t>Estudiante: Ing. Ricardo Rosas Macías (1983194).</a:t>
            </a:r>
          </a:p>
          <a:p>
            <a:r>
              <a:rPr lang="es-MX" dirty="0"/>
              <a:t> </a:t>
            </a:r>
          </a:p>
        </p:txBody>
      </p:sp>
      <p:sp>
        <p:nvSpPr>
          <p:cNvPr id="6" name="Título 1">
            <a:extLst>
              <a:ext uri="{FF2B5EF4-FFF2-40B4-BE49-F238E27FC236}">
                <a16:creationId xmlns:a16="http://schemas.microsoft.com/office/drawing/2014/main" id="{2AABADAE-C64A-D94A-979C-692CE15C6983}"/>
              </a:ext>
            </a:extLst>
          </p:cNvPr>
          <p:cNvSpPr txBox="1">
            <a:spLocks/>
          </p:cNvSpPr>
          <p:nvPr/>
        </p:nvSpPr>
        <p:spPr>
          <a:xfrm>
            <a:off x="1524000" y="2727244"/>
            <a:ext cx="9144000" cy="8248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dirty="0"/>
              <a:t>Simulación computacional de nanomateriales </a:t>
            </a:r>
          </a:p>
        </p:txBody>
      </p:sp>
      <p:sp>
        <p:nvSpPr>
          <p:cNvPr id="7" name="Rectangle 2">
            <a:extLst>
              <a:ext uri="{FF2B5EF4-FFF2-40B4-BE49-F238E27FC236}">
                <a16:creationId xmlns:a16="http://schemas.microsoft.com/office/drawing/2014/main" id="{937A29D9-B357-FF48-B1EC-1F7D6EA84BE9}"/>
              </a:ext>
            </a:extLst>
          </p:cNvPr>
          <p:cNvSpPr>
            <a:spLocks noChangeArrowheads="1"/>
          </p:cNvSpPr>
          <p:nvPr/>
        </p:nvSpPr>
        <p:spPr bwMode="auto">
          <a:xfrm>
            <a:off x="9401176" y="5413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1025" name="Imagen 33" descr="Imagen relacionada">
            <a:extLst>
              <a:ext uri="{FF2B5EF4-FFF2-40B4-BE49-F238E27FC236}">
                <a16:creationId xmlns:a16="http://schemas.microsoft.com/office/drawing/2014/main" id="{BBE6E0EE-7AA2-1042-B05B-2E06AD141E61}"/>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69845" y="5335736"/>
            <a:ext cx="2508310" cy="1326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46234C10-15F5-A84A-A0C4-FB744C80D733}"/>
              </a:ext>
            </a:extLst>
          </p:cNvPr>
          <p:cNvSpPr>
            <a:spLocks noChangeArrowheads="1"/>
          </p:cNvSpPr>
          <p:nvPr/>
        </p:nvSpPr>
        <p:spPr bwMode="auto">
          <a:xfrm>
            <a:off x="9553576" y="5565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1027" name="Imagen 34" descr="Resultado de imagen para logo fime">
            <a:extLst>
              <a:ext uri="{FF2B5EF4-FFF2-40B4-BE49-F238E27FC236}">
                <a16:creationId xmlns:a16="http://schemas.microsoft.com/office/drawing/2014/main" id="{EF2E7B44-A49E-7741-8D8F-EADD00EA6770}"/>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9553576" y="5492750"/>
            <a:ext cx="2427253" cy="11303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98BC887E-69CD-204A-B366-3CABB82698A7}"/>
              </a:ext>
            </a:extLst>
          </p:cNvPr>
          <p:cNvSpPr/>
          <p:nvPr/>
        </p:nvSpPr>
        <p:spPr>
          <a:xfrm>
            <a:off x="3631222" y="4939417"/>
            <a:ext cx="4929556" cy="369332"/>
          </a:xfrm>
          <a:prstGeom prst="rect">
            <a:avLst/>
          </a:prstGeom>
        </p:spPr>
        <p:txBody>
          <a:bodyPr wrap="none">
            <a:spAutoFit/>
          </a:bodyPr>
          <a:lstStyle/>
          <a:p>
            <a:pPr algn="ctr"/>
            <a:r>
              <a:rPr lang="es-MX" dirty="0">
                <a:latin typeface="Times New Roman" panose="02020603050405020304" pitchFamily="18" charset="0"/>
                <a:cs typeface="Times New Roman" panose="02020603050405020304" pitchFamily="18" charset="0"/>
              </a:rPr>
              <a:t>San Nicolás de la Garza N.L. 4 de Junio del 2019</a:t>
            </a:r>
            <a:endParaRPr lang="es-MX" dirty="0"/>
          </a:p>
        </p:txBody>
      </p:sp>
    </p:spTree>
    <p:extLst>
      <p:ext uri="{BB962C8B-B14F-4D97-AF65-F5344CB8AC3E}">
        <p14:creationId xmlns:p14="http://schemas.microsoft.com/office/powerpoint/2010/main" val="1148032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201AE-492D-544B-A23D-A139A29A8C89}"/>
              </a:ext>
            </a:extLst>
          </p:cNvPr>
          <p:cNvSpPr>
            <a:spLocks noGrp="1"/>
          </p:cNvSpPr>
          <p:nvPr>
            <p:ph type="title"/>
          </p:nvPr>
        </p:nvSpPr>
        <p:spPr>
          <a:xfrm>
            <a:off x="988851" y="258763"/>
            <a:ext cx="10439400" cy="1325563"/>
          </a:xfrm>
        </p:spPr>
        <p:txBody>
          <a:bodyPr>
            <a:normAutofit/>
          </a:bodyPr>
          <a:lstStyle/>
          <a:p>
            <a:endParaRPr lang="es-MX" sz="3600" dirty="0"/>
          </a:p>
        </p:txBody>
      </p:sp>
      <p:pic>
        <p:nvPicPr>
          <p:cNvPr id="4" name="Imagen 3">
            <a:extLst>
              <a:ext uri="{FF2B5EF4-FFF2-40B4-BE49-F238E27FC236}">
                <a16:creationId xmlns:a16="http://schemas.microsoft.com/office/drawing/2014/main" id="{7EE36B7C-CF15-5F4C-A5CB-E90256673B31}"/>
              </a:ext>
            </a:extLst>
          </p:cNvPr>
          <p:cNvPicPr>
            <a:picLocks noChangeAspect="1"/>
          </p:cNvPicPr>
          <p:nvPr/>
        </p:nvPicPr>
        <p:blipFill>
          <a:blip r:embed="rId2">
            <a:alphaModFix amt="20000"/>
          </a:blip>
          <a:stretch>
            <a:fillRect/>
          </a:stretch>
        </p:blipFill>
        <p:spPr>
          <a:xfrm>
            <a:off x="0" y="-1"/>
            <a:ext cx="1857375" cy="6840537"/>
          </a:xfrm>
          <a:prstGeom prst="rect">
            <a:avLst/>
          </a:prstGeom>
        </p:spPr>
      </p:pic>
      <p:sp>
        <p:nvSpPr>
          <p:cNvPr id="5" name="Marcador de contenido 4">
            <a:extLst>
              <a:ext uri="{FF2B5EF4-FFF2-40B4-BE49-F238E27FC236}">
                <a16:creationId xmlns:a16="http://schemas.microsoft.com/office/drawing/2014/main" id="{B4BF5018-D749-1D44-BC1E-1E8BFD06935C}"/>
              </a:ext>
            </a:extLst>
          </p:cNvPr>
          <p:cNvSpPr>
            <a:spLocks noGrp="1"/>
          </p:cNvSpPr>
          <p:nvPr>
            <p:ph idx="1"/>
          </p:nvPr>
        </p:nvSpPr>
        <p:spPr>
          <a:xfrm>
            <a:off x="1170279" y="2036762"/>
            <a:ext cx="10076543" cy="4351338"/>
          </a:xfrm>
        </p:spPr>
        <p:txBody>
          <a:bodyPr>
            <a:normAutofit/>
          </a:bodyPr>
          <a:lstStyle/>
          <a:p>
            <a:pPr algn="just"/>
            <a:endParaRPr lang="es-MX" dirty="0"/>
          </a:p>
        </p:txBody>
      </p:sp>
    </p:spTree>
    <p:extLst>
      <p:ext uri="{BB962C8B-B14F-4D97-AF65-F5344CB8AC3E}">
        <p14:creationId xmlns:p14="http://schemas.microsoft.com/office/powerpoint/2010/main" val="155847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EE36B7C-CF15-5F4C-A5CB-E90256673B31}"/>
              </a:ext>
            </a:extLst>
          </p:cNvPr>
          <p:cNvPicPr>
            <a:picLocks noChangeAspect="1"/>
          </p:cNvPicPr>
          <p:nvPr/>
        </p:nvPicPr>
        <p:blipFill>
          <a:blip r:embed="rId2">
            <a:alphaModFix amt="20000"/>
          </a:blip>
          <a:stretch>
            <a:fillRect/>
          </a:stretch>
        </p:blipFill>
        <p:spPr>
          <a:xfrm>
            <a:off x="0" y="-1"/>
            <a:ext cx="1857375" cy="6840537"/>
          </a:xfrm>
          <a:prstGeom prst="rect">
            <a:avLst/>
          </a:prstGeom>
        </p:spPr>
      </p:pic>
      <p:sp>
        <p:nvSpPr>
          <p:cNvPr id="5" name="Marcador de contenido 4">
            <a:extLst>
              <a:ext uri="{FF2B5EF4-FFF2-40B4-BE49-F238E27FC236}">
                <a16:creationId xmlns:a16="http://schemas.microsoft.com/office/drawing/2014/main" id="{B4BF5018-D749-1D44-BC1E-1E8BFD06935C}"/>
              </a:ext>
            </a:extLst>
          </p:cNvPr>
          <p:cNvSpPr>
            <a:spLocks noGrp="1"/>
          </p:cNvSpPr>
          <p:nvPr>
            <p:ph idx="1"/>
          </p:nvPr>
        </p:nvSpPr>
        <p:spPr>
          <a:xfrm>
            <a:off x="1857375" y="1031928"/>
            <a:ext cx="9351399" cy="4351338"/>
          </a:xfrm>
        </p:spPr>
        <p:txBody>
          <a:bodyPr>
            <a:normAutofit/>
          </a:bodyPr>
          <a:lstStyle/>
          <a:p>
            <a:pPr algn="just"/>
            <a:r>
              <a:rPr lang="es-MX" dirty="0"/>
              <a:t>Este trabajo muestra una solución para la aglomeración de nanopartículas, puesto que los estudios existentes señalan que las principales características de las nanopartículas dispersas tienen una estrecha relación con sus propiedades superficiales; en atención a lo cual proporcionan otras propiedades que no se muestran en bulk y micro escala. Asimismo, se presentan las condiciones de experimentación de la simulación en el software R, así como su análisis estadístico, que permiten evidenciar el comportamiento esperado por la propuesta inicial.</a:t>
            </a:r>
          </a:p>
        </p:txBody>
      </p:sp>
    </p:spTree>
    <p:extLst>
      <p:ext uri="{BB962C8B-B14F-4D97-AF65-F5344CB8AC3E}">
        <p14:creationId xmlns:p14="http://schemas.microsoft.com/office/powerpoint/2010/main" val="3940659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201AE-492D-544B-A23D-A139A29A8C89}"/>
              </a:ext>
            </a:extLst>
          </p:cNvPr>
          <p:cNvSpPr>
            <a:spLocks noGrp="1"/>
          </p:cNvSpPr>
          <p:nvPr>
            <p:ph type="title"/>
          </p:nvPr>
        </p:nvSpPr>
        <p:spPr>
          <a:xfrm>
            <a:off x="1857375" y="40198"/>
            <a:ext cx="10439400" cy="817869"/>
          </a:xfrm>
        </p:spPr>
        <p:txBody>
          <a:bodyPr>
            <a:normAutofit/>
          </a:bodyPr>
          <a:lstStyle/>
          <a:p>
            <a:pPr marL="571500" indent="-571500">
              <a:buFont typeface="Arial" panose="020B0604020202020204" pitchFamily="34" charset="0"/>
              <a:buChar char="•"/>
            </a:pPr>
            <a:r>
              <a:rPr lang="es-MX" sz="3600" dirty="0"/>
              <a:t>Antecedentes</a:t>
            </a:r>
          </a:p>
        </p:txBody>
      </p:sp>
      <p:pic>
        <p:nvPicPr>
          <p:cNvPr id="4" name="Imagen 3">
            <a:extLst>
              <a:ext uri="{FF2B5EF4-FFF2-40B4-BE49-F238E27FC236}">
                <a16:creationId xmlns:a16="http://schemas.microsoft.com/office/drawing/2014/main" id="{7EE36B7C-CF15-5F4C-A5CB-E90256673B31}"/>
              </a:ext>
            </a:extLst>
          </p:cNvPr>
          <p:cNvPicPr>
            <a:picLocks noChangeAspect="1"/>
          </p:cNvPicPr>
          <p:nvPr/>
        </p:nvPicPr>
        <p:blipFill>
          <a:blip r:embed="rId3">
            <a:alphaModFix amt="20000"/>
          </a:blip>
          <a:stretch>
            <a:fillRect/>
          </a:stretch>
        </p:blipFill>
        <p:spPr>
          <a:xfrm>
            <a:off x="0" y="-1"/>
            <a:ext cx="1857375" cy="6840537"/>
          </a:xfrm>
          <a:prstGeom prst="rect">
            <a:avLst/>
          </a:prstGeom>
        </p:spPr>
      </p:pic>
      <p:pic>
        <p:nvPicPr>
          <p:cNvPr id="8" name="Imagen 7">
            <a:extLst>
              <a:ext uri="{FF2B5EF4-FFF2-40B4-BE49-F238E27FC236}">
                <a16:creationId xmlns:a16="http://schemas.microsoft.com/office/drawing/2014/main" id="{EF0F5FD2-68BC-7E4D-98AD-110A4AE5D0FE}"/>
              </a:ext>
            </a:extLst>
          </p:cNvPr>
          <p:cNvPicPr>
            <a:picLocks noChangeAspect="1"/>
          </p:cNvPicPr>
          <p:nvPr/>
        </p:nvPicPr>
        <p:blipFill>
          <a:blip r:embed="rId4"/>
          <a:stretch>
            <a:fillRect/>
          </a:stretch>
        </p:blipFill>
        <p:spPr>
          <a:xfrm>
            <a:off x="0" y="858068"/>
            <a:ext cx="6223819" cy="2225791"/>
          </a:xfrm>
          <a:prstGeom prst="rect">
            <a:avLst/>
          </a:prstGeom>
          <a:effectLst>
            <a:glow rad="127000">
              <a:schemeClr val="accent1">
                <a:lumMod val="20000"/>
                <a:lumOff val="80000"/>
              </a:schemeClr>
            </a:glow>
          </a:effectLst>
        </p:spPr>
      </p:pic>
      <p:pic>
        <p:nvPicPr>
          <p:cNvPr id="23" name="Imagen 22">
            <a:extLst>
              <a:ext uri="{FF2B5EF4-FFF2-40B4-BE49-F238E27FC236}">
                <a16:creationId xmlns:a16="http://schemas.microsoft.com/office/drawing/2014/main" id="{8E864C49-7579-9A45-BE40-23B4541C2A4B}"/>
              </a:ext>
            </a:extLst>
          </p:cNvPr>
          <p:cNvPicPr>
            <a:picLocks noChangeAspect="1"/>
          </p:cNvPicPr>
          <p:nvPr/>
        </p:nvPicPr>
        <p:blipFill>
          <a:blip r:embed="rId5"/>
          <a:stretch>
            <a:fillRect/>
          </a:stretch>
        </p:blipFill>
        <p:spPr>
          <a:xfrm>
            <a:off x="6164443" y="1876446"/>
            <a:ext cx="5968182" cy="2601805"/>
          </a:xfrm>
          <a:prstGeom prst="rect">
            <a:avLst/>
          </a:prstGeom>
          <a:effectLst>
            <a:glow rad="127000">
              <a:schemeClr val="accent1">
                <a:lumMod val="20000"/>
                <a:lumOff val="80000"/>
              </a:schemeClr>
            </a:glow>
          </a:effectLst>
        </p:spPr>
      </p:pic>
      <p:pic>
        <p:nvPicPr>
          <p:cNvPr id="24" name="Imagen 23">
            <a:extLst>
              <a:ext uri="{FF2B5EF4-FFF2-40B4-BE49-F238E27FC236}">
                <a16:creationId xmlns:a16="http://schemas.microsoft.com/office/drawing/2014/main" id="{5C647280-8553-A84D-BCA0-D75145DA43FC}"/>
              </a:ext>
            </a:extLst>
          </p:cNvPr>
          <p:cNvPicPr>
            <a:picLocks noChangeAspect="1"/>
          </p:cNvPicPr>
          <p:nvPr/>
        </p:nvPicPr>
        <p:blipFill rotWithShape="1">
          <a:blip r:embed="rId6"/>
          <a:srcRect b="49746"/>
          <a:stretch/>
        </p:blipFill>
        <p:spPr>
          <a:xfrm>
            <a:off x="-1" y="5145742"/>
            <a:ext cx="6223819" cy="1715488"/>
          </a:xfrm>
          <a:prstGeom prst="rect">
            <a:avLst/>
          </a:prstGeom>
          <a:effectLst>
            <a:glow rad="127000">
              <a:schemeClr val="accent1">
                <a:lumMod val="20000"/>
                <a:lumOff val="80000"/>
              </a:schemeClr>
            </a:glow>
          </a:effectLst>
        </p:spPr>
      </p:pic>
      <p:pic>
        <p:nvPicPr>
          <p:cNvPr id="25" name="Imagen 24">
            <a:extLst>
              <a:ext uri="{FF2B5EF4-FFF2-40B4-BE49-F238E27FC236}">
                <a16:creationId xmlns:a16="http://schemas.microsoft.com/office/drawing/2014/main" id="{1CC57CDC-537F-AB4E-81BF-57F39A7030E7}"/>
              </a:ext>
            </a:extLst>
          </p:cNvPr>
          <p:cNvPicPr>
            <a:picLocks noChangeAspect="1"/>
          </p:cNvPicPr>
          <p:nvPr/>
        </p:nvPicPr>
        <p:blipFill>
          <a:blip r:embed="rId7"/>
          <a:stretch>
            <a:fillRect/>
          </a:stretch>
        </p:blipFill>
        <p:spPr>
          <a:xfrm>
            <a:off x="6223818" y="4498946"/>
            <a:ext cx="5968183" cy="2341590"/>
          </a:xfrm>
          <a:prstGeom prst="rect">
            <a:avLst/>
          </a:prstGeom>
          <a:effectLst>
            <a:glow rad="127000">
              <a:schemeClr val="accent1">
                <a:lumMod val="20000"/>
                <a:lumOff val="80000"/>
              </a:schemeClr>
            </a:glow>
          </a:effectLst>
        </p:spPr>
      </p:pic>
      <p:pic>
        <p:nvPicPr>
          <p:cNvPr id="12" name="Imagen 11">
            <a:extLst>
              <a:ext uri="{FF2B5EF4-FFF2-40B4-BE49-F238E27FC236}">
                <a16:creationId xmlns:a16="http://schemas.microsoft.com/office/drawing/2014/main" id="{5B52DF60-C162-954F-B384-80ACBD88E026}"/>
              </a:ext>
            </a:extLst>
          </p:cNvPr>
          <p:cNvPicPr>
            <a:picLocks noChangeAspect="1"/>
          </p:cNvPicPr>
          <p:nvPr/>
        </p:nvPicPr>
        <p:blipFill rotWithShape="1">
          <a:blip r:embed="rId8"/>
          <a:srcRect b="40030"/>
          <a:stretch/>
        </p:blipFill>
        <p:spPr>
          <a:xfrm>
            <a:off x="6105068" y="62809"/>
            <a:ext cx="6086932" cy="1945285"/>
          </a:xfrm>
          <a:prstGeom prst="rect">
            <a:avLst/>
          </a:prstGeom>
          <a:effectLst>
            <a:glow rad="127000">
              <a:schemeClr val="accent1">
                <a:lumMod val="20000"/>
                <a:lumOff val="80000"/>
              </a:schemeClr>
            </a:glow>
          </a:effectLst>
        </p:spPr>
      </p:pic>
      <p:pic>
        <p:nvPicPr>
          <p:cNvPr id="14" name="Imagen 13">
            <a:extLst>
              <a:ext uri="{FF2B5EF4-FFF2-40B4-BE49-F238E27FC236}">
                <a16:creationId xmlns:a16="http://schemas.microsoft.com/office/drawing/2014/main" id="{EE6C62A5-6951-0B4D-9F8A-B0D213F5185C}"/>
              </a:ext>
            </a:extLst>
          </p:cNvPr>
          <p:cNvPicPr>
            <a:picLocks noChangeAspect="1"/>
          </p:cNvPicPr>
          <p:nvPr/>
        </p:nvPicPr>
        <p:blipFill>
          <a:blip r:embed="rId9"/>
          <a:stretch>
            <a:fillRect/>
          </a:stretch>
        </p:blipFill>
        <p:spPr>
          <a:xfrm>
            <a:off x="0" y="3083860"/>
            <a:ext cx="6223819" cy="2041187"/>
          </a:xfrm>
          <a:prstGeom prst="rect">
            <a:avLst/>
          </a:prstGeom>
          <a:effectLst>
            <a:glow rad="127000">
              <a:schemeClr val="accent1">
                <a:lumMod val="20000"/>
                <a:lumOff val="80000"/>
              </a:schemeClr>
            </a:glow>
          </a:effectLst>
        </p:spPr>
      </p:pic>
    </p:spTree>
    <p:extLst>
      <p:ext uri="{BB962C8B-B14F-4D97-AF65-F5344CB8AC3E}">
        <p14:creationId xmlns:p14="http://schemas.microsoft.com/office/powerpoint/2010/main" val="1276256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201AE-492D-544B-A23D-A139A29A8C89}"/>
              </a:ext>
            </a:extLst>
          </p:cNvPr>
          <p:cNvSpPr>
            <a:spLocks noGrp="1"/>
          </p:cNvSpPr>
          <p:nvPr>
            <p:ph type="title"/>
          </p:nvPr>
        </p:nvSpPr>
        <p:spPr>
          <a:xfrm>
            <a:off x="988851" y="258763"/>
            <a:ext cx="10439400" cy="1325563"/>
          </a:xfrm>
        </p:spPr>
        <p:txBody>
          <a:bodyPr>
            <a:normAutofit/>
          </a:bodyPr>
          <a:lstStyle/>
          <a:p>
            <a:r>
              <a:rPr lang="es-MX" dirty="0"/>
              <a:t>Propuesta</a:t>
            </a:r>
            <a:endParaRPr lang="es-MX" sz="3600" dirty="0"/>
          </a:p>
        </p:txBody>
      </p:sp>
      <p:pic>
        <p:nvPicPr>
          <p:cNvPr id="4" name="Imagen 3">
            <a:extLst>
              <a:ext uri="{FF2B5EF4-FFF2-40B4-BE49-F238E27FC236}">
                <a16:creationId xmlns:a16="http://schemas.microsoft.com/office/drawing/2014/main" id="{7EE36B7C-CF15-5F4C-A5CB-E90256673B31}"/>
              </a:ext>
            </a:extLst>
          </p:cNvPr>
          <p:cNvPicPr>
            <a:picLocks noChangeAspect="1"/>
          </p:cNvPicPr>
          <p:nvPr/>
        </p:nvPicPr>
        <p:blipFill>
          <a:blip r:embed="rId2">
            <a:alphaModFix amt="20000"/>
          </a:blip>
          <a:stretch>
            <a:fillRect/>
          </a:stretch>
        </p:blipFill>
        <p:spPr>
          <a:xfrm>
            <a:off x="0" y="-1"/>
            <a:ext cx="1857375" cy="6840537"/>
          </a:xfrm>
          <a:prstGeom prst="rect">
            <a:avLst/>
          </a:prstGeom>
        </p:spPr>
      </p:pic>
      <p:sp>
        <p:nvSpPr>
          <p:cNvPr id="12" name="Marcador de contenido 11">
            <a:extLst>
              <a:ext uri="{FF2B5EF4-FFF2-40B4-BE49-F238E27FC236}">
                <a16:creationId xmlns:a16="http://schemas.microsoft.com/office/drawing/2014/main" id="{F1224A05-AC41-2743-B36A-699E20A821F7}"/>
              </a:ext>
            </a:extLst>
          </p:cNvPr>
          <p:cNvSpPr>
            <a:spLocks noGrp="1"/>
          </p:cNvSpPr>
          <p:nvPr>
            <p:ph idx="1"/>
          </p:nvPr>
        </p:nvSpPr>
        <p:spPr>
          <a:xfrm>
            <a:off x="749711" y="1584326"/>
            <a:ext cx="7229168" cy="4351338"/>
          </a:xfrm>
        </p:spPr>
        <p:txBody>
          <a:bodyPr>
            <a:normAutofit fontScale="92500" lnSpcReduction="10000"/>
          </a:bodyPr>
          <a:lstStyle/>
          <a:p>
            <a:pPr algn="just"/>
            <a:r>
              <a:rPr lang="es-MX" dirty="0"/>
              <a:t>Se plantea el uso de un sistema de agitación mecánica asistido con ultrasonido, para obtener una mejor distribución de aglomeración nanopartículas en el recipiente, por consiguiente se busca una homogeneización de tamaño de las nanopartículas. </a:t>
            </a:r>
          </a:p>
          <a:p>
            <a:pPr algn="just"/>
            <a:r>
              <a:rPr lang="es-MX" dirty="0"/>
              <a:t>Este sistema cuenta con un ultrasonido de sonda con un mecanismo que permite la incorporación de una agitación mecánica en la sonda, como se observa en la figura \ref{MUSAG}, de manera que permite controlar la cinética y obtener mejores tamaños monodispersos.</a:t>
            </a:r>
          </a:p>
          <a:p>
            <a:endParaRPr lang="es-MX" dirty="0"/>
          </a:p>
        </p:txBody>
      </p:sp>
      <p:pic>
        <p:nvPicPr>
          <p:cNvPr id="14" name="Imagen 13">
            <a:extLst>
              <a:ext uri="{FF2B5EF4-FFF2-40B4-BE49-F238E27FC236}">
                <a16:creationId xmlns:a16="http://schemas.microsoft.com/office/drawing/2014/main" id="{D0417BA8-4002-FA45-8F3A-720C68B2F7A0}"/>
              </a:ext>
            </a:extLst>
          </p:cNvPr>
          <p:cNvPicPr>
            <a:picLocks noChangeAspect="1"/>
          </p:cNvPicPr>
          <p:nvPr/>
        </p:nvPicPr>
        <p:blipFill rotWithShape="1">
          <a:blip r:embed="rId3"/>
          <a:srcRect l="-1696" r="16656"/>
          <a:stretch/>
        </p:blipFill>
        <p:spPr>
          <a:xfrm>
            <a:off x="8218019" y="1584326"/>
            <a:ext cx="3768706" cy="4045373"/>
          </a:xfrm>
          <a:prstGeom prst="rect">
            <a:avLst/>
          </a:prstGeom>
        </p:spPr>
      </p:pic>
    </p:spTree>
    <p:extLst>
      <p:ext uri="{BB962C8B-B14F-4D97-AF65-F5344CB8AC3E}">
        <p14:creationId xmlns:p14="http://schemas.microsoft.com/office/powerpoint/2010/main" val="3582618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EE36B7C-CF15-5F4C-A5CB-E90256673B31}"/>
              </a:ext>
            </a:extLst>
          </p:cNvPr>
          <p:cNvPicPr>
            <a:picLocks noChangeAspect="1"/>
          </p:cNvPicPr>
          <p:nvPr/>
        </p:nvPicPr>
        <p:blipFill>
          <a:blip r:embed="rId2">
            <a:alphaModFix amt="20000"/>
          </a:blip>
          <a:stretch>
            <a:fillRect/>
          </a:stretch>
        </p:blipFill>
        <p:spPr>
          <a:xfrm>
            <a:off x="0" y="-1"/>
            <a:ext cx="1857375" cy="6840537"/>
          </a:xfrm>
          <a:prstGeom prst="rect">
            <a:avLst/>
          </a:prstGeom>
        </p:spPr>
      </p:pic>
      <p:pic>
        <p:nvPicPr>
          <p:cNvPr id="2" name="Imagen 1">
            <a:extLst>
              <a:ext uri="{FF2B5EF4-FFF2-40B4-BE49-F238E27FC236}">
                <a16:creationId xmlns:a16="http://schemas.microsoft.com/office/drawing/2014/main" id="{3BC93B28-B447-A447-94A3-79EE4D2A9B3E}"/>
              </a:ext>
            </a:extLst>
          </p:cNvPr>
          <p:cNvPicPr>
            <a:picLocks noChangeAspect="1"/>
          </p:cNvPicPr>
          <p:nvPr/>
        </p:nvPicPr>
        <p:blipFill>
          <a:blip r:embed="rId3"/>
          <a:stretch>
            <a:fillRect/>
          </a:stretch>
        </p:blipFill>
        <p:spPr>
          <a:xfrm>
            <a:off x="577850" y="247650"/>
            <a:ext cx="11036300" cy="6362700"/>
          </a:xfrm>
          <a:prstGeom prst="rect">
            <a:avLst/>
          </a:prstGeom>
        </p:spPr>
      </p:pic>
    </p:spTree>
    <p:extLst>
      <p:ext uri="{BB962C8B-B14F-4D97-AF65-F5344CB8AC3E}">
        <p14:creationId xmlns:p14="http://schemas.microsoft.com/office/powerpoint/2010/main" val="1677736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201AE-492D-544B-A23D-A139A29A8C89}"/>
              </a:ext>
            </a:extLst>
          </p:cNvPr>
          <p:cNvSpPr>
            <a:spLocks noGrp="1"/>
          </p:cNvSpPr>
          <p:nvPr>
            <p:ph type="title"/>
          </p:nvPr>
        </p:nvSpPr>
        <p:spPr>
          <a:xfrm>
            <a:off x="988851" y="258763"/>
            <a:ext cx="10439400" cy="1325563"/>
          </a:xfrm>
        </p:spPr>
        <p:txBody>
          <a:bodyPr>
            <a:normAutofit/>
          </a:bodyPr>
          <a:lstStyle/>
          <a:p>
            <a:endParaRPr lang="es-MX" sz="3600" dirty="0"/>
          </a:p>
        </p:txBody>
      </p:sp>
      <p:pic>
        <p:nvPicPr>
          <p:cNvPr id="4" name="Imagen 3">
            <a:extLst>
              <a:ext uri="{FF2B5EF4-FFF2-40B4-BE49-F238E27FC236}">
                <a16:creationId xmlns:a16="http://schemas.microsoft.com/office/drawing/2014/main" id="{7EE36B7C-CF15-5F4C-A5CB-E90256673B31}"/>
              </a:ext>
            </a:extLst>
          </p:cNvPr>
          <p:cNvPicPr>
            <a:picLocks noChangeAspect="1"/>
          </p:cNvPicPr>
          <p:nvPr/>
        </p:nvPicPr>
        <p:blipFill>
          <a:blip r:embed="rId2">
            <a:alphaModFix amt="20000"/>
          </a:blip>
          <a:stretch>
            <a:fillRect/>
          </a:stretch>
        </p:blipFill>
        <p:spPr>
          <a:xfrm>
            <a:off x="0" y="-1"/>
            <a:ext cx="1857375" cy="6840537"/>
          </a:xfrm>
          <a:prstGeom prst="rect">
            <a:avLst/>
          </a:prstGeom>
        </p:spPr>
      </p:pic>
      <p:pic>
        <p:nvPicPr>
          <p:cNvPr id="12" name="Imagen 11">
            <a:extLst>
              <a:ext uri="{FF2B5EF4-FFF2-40B4-BE49-F238E27FC236}">
                <a16:creationId xmlns:a16="http://schemas.microsoft.com/office/drawing/2014/main" id="{6F3B69D5-44E6-3C49-A467-5A81009ED194}"/>
              </a:ext>
            </a:extLst>
          </p:cNvPr>
          <p:cNvPicPr>
            <a:picLocks noChangeAspect="1"/>
          </p:cNvPicPr>
          <p:nvPr/>
        </p:nvPicPr>
        <p:blipFill>
          <a:blip r:embed="rId3"/>
          <a:stretch>
            <a:fillRect/>
          </a:stretch>
        </p:blipFill>
        <p:spPr>
          <a:xfrm>
            <a:off x="3235474" y="43323"/>
            <a:ext cx="6814677" cy="6814677"/>
          </a:xfrm>
          <a:prstGeom prst="rect">
            <a:avLst/>
          </a:prstGeom>
        </p:spPr>
      </p:pic>
    </p:spTree>
    <p:extLst>
      <p:ext uri="{BB962C8B-B14F-4D97-AF65-F5344CB8AC3E}">
        <p14:creationId xmlns:p14="http://schemas.microsoft.com/office/powerpoint/2010/main" val="258188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201AE-492D-544B-A23D-A139A29A8C89}"/>
              </a:ext>
            </a:extLst>
          </p:cNvPr>
          <p:cNvSpPr>
            <a:spLocks noGrp="1"/>
          </p:cNvSpPr>
          <p:nvPr>
            <p:ph type="title"/>
          </p:nvPr>
        </p:nvSpPr>
        <p:spPr>
          <a:xfrm>
            <a:off x="988851" y="258763"/>
            <a:ext cx="10439400" cy="1325563"/>
          </a:xfrm>
        </p:spPr>
        <p:txBody>
          <a:bodyPr>
            <a:normAutofit/>
          </a:bodyPr>
          <a:lstStyle/>
          <a:p>
            <a:r>
              <a:rPr lang="es-MX" dirty="0"/>
              <a:t>Conclusiones</a:t>
            </a:r>
            <a:endParaRPr lang="es-MX" sz="3600" dirty="0"/>
          </a:p>
        </p:txBody>
      </p:sp>
      <p:pic>
        <p:nvPicPr>
          <p:cNvPr id="4" name="Imagen 3">
            <a:extLst>
              <a:ext uri="{FF2B5EF4-FFF2-40B4-BE49-F238E27FC236}">
                <a16:creationId xmlns:a16="http://schemas.microsoft.com/office/drawing/2014/main" id="{7EE36B7C-CF15-5F4C-A5CB-E90256673B31}"/>
              </a:ext>
            </a:extLst>
          </p:cNvPr>
          <p:cNvPicPr>
            <a:picLocks noChangeAspect="1"/>
          </p:cNvPicPr>
          <p:nvPr/>
        </p:nvPicPr>
        <p:blipFill>
          <a:blip r:embed="rId2">
            <a:alphaModFix amt="20000"/>
          </a:blip>
          <a:stretch>
            <a:fillRect/>
          </a:stretch>
        </p:blipFill>
        <p:spPr>
          <a:xfrm>
            <a:off x="0" y="-1"/>
            <a:ext cx="1857375" cy="6840537"/>
          </a:xfrm>
          <a:prstGeom prst="rect">
            <a:avLst/>
          </a:prstGeom>
        </p:spPr>
      </p:pic>
      <p:sp>
        <p:nvSpPr>
          <p:cNvPr id="5" name="Marcador de contenido 4">
            <a:extLst>
              <a:ext uri="{FF2B5EF4-FFF2-40B4-BE49-F238E27FC236}">
                <a16:creationId xmlns:a16="http://schemas.microsoft.com/office/drawing/2014/main" id="{B4BF5018-D749-1D44-BC1E-1E8BFD06935C}"/>
              </a:ext>
            </a:extLst>
          </p:cNvPr>
          <p:cNvSpPr>
            <a:spLocks noGrp="1"/>
          </p:cNvSpPr>
          <p:nvPr>
            <p:ph idx="1"/>
          </p:nvPr>
        </p:nvSpPr>
        <p:spPr>
          <a:xfrm>
            <a:off x="2066832" y="1584326"/>
            <a:ext cx="8283437" cy="4351338"/>
          </a:xfrm>
        </p:spPr>
        <p:txBody>
          <a:bodyPr>
            <a:normAutofit/>
          </a:bodyPr>
          <a:lstStyle/>
          <a:p>
            <a:pPr algn="just"/>
            <a:r>
              <a:rPr lang="es-MX" dirty="0"/>
              <a:t>En el gif claramente evidencia el movimiento de una agitación de los clusters, pero no se puede apreciar la desaglomeración por parte del ultrasonido.</a:t>
            </a:r>
            <a:br>
              <a:rPr lang="es-MX" dirty="0"/>
            </a:br>
            <a:endParaRPr lang="es-MX" dirty="0"/>
          </a:p>
          <a:p>
            <a:pPr algn="just"/>
            <a:r>
              <a:rPr lang="es-MX" dirty="0"/>
              <a:t>La simulación no tuvo éxito para concluir con su objetivo, por lo cual se recomienda seguir añadiendo parámetros que permitan conocer la naturaleza del experimento.</a:t>
            </a:r>
          </a:p>
          <a:p>
            <a:pPr algn="just"/>
            <a:endParaRPr lang="es-MX" dirty="0"/>
          </a:p>
        </p:txBody>
      </p:sp>
    </p:spTree>
    <p:extLst>
      <p:ext uri="{BB962C8B-B14F-4D97-AF65-F5344CB8AC3E}">
        <p14:creationId xmlns:p14="http://schemas.microsoft.com/office/powerpoint/2010/main" val="140513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201AE-492D-544B-A23D-A139A29A8C89}"/>
              </a:ext>
            </a:extLst>
          </p:cNvPr>
          <p:cNvSpPr>
            <a:spLocks noGrp="1"/>
          </p:cNvSpPr>
          <p:nvPr>
            <p:ph type="title"/>
          </p:nvPr>
        </p:nvSpPr>
        <p:spPr>
          <a:xfrm>
            <a:off x="988851" y="258763"/>
            <a:ext cx="10439400" cy="1325563"/>
          </a:xfrm>
        </p:spPr>
        <p:txBody>
          <a:bodyPr>
            <a:normAutofit/>
          </a:bodyPr>
          <a:lstStyle/>
          <a:p>
            <a:r>
              <a:rPr lang="es-MX" dirty="0"/>
              <a:t>Trabajo a futuro</a:t>
            </a:r>
            <a:endParaRPr lang="es-MX" sz="3600" dirty="0"/>
          </a:p>
        </p:txBody>
      </p:sp>
      <p:pic>
        <p:nvPicPr>
          <p:cNvPr id="4" name="Imagen 3">
            <a:extLst>
              <a:ext uri="{FF2B5EF4-FFF2-40B4-BE49-F238E27FC236}">
                <a16:creationId xmlns:a16="http://schemas.microsoft.com/office/drawing/2014/main" id="{7EE36B7C-CF15-5F4C-A5CB-E90256673B31}"/>
              </a:ext>
            </a:extLst>
          </p:cNvPr>
          <p:cNvPicPr>
            <a:picLocks noChangeAspect="1"/>
          </p:cNvPicPr>
          <p:nvPr/>
        </p:nvPicPr>
        <p:blipFill>
          <a:blip r:embed="rId2">
            <a:alphaModFix amt="20000"/>
          </a:blip>
          <a:stretch>
            <a:fillRect/>
          </a:stretch>
        </p:blipFill>
        <p:spPr>
          <a:xfrm>
            <a:off x="0" y="-1"/>
            <a:ext cx="1857375" cy="6840537"/>
          </a:xfrm>
          <a:prstGeom prst="rect">
            <a:avLst/>
          </a:prstGeom>
        </p:spPr>
      </p:pic>
      <p:sp>
        <p:nvSpPr>
          <p:cNvPr id="5" name="Marcador de contenido 4">
            <a:extLst>
              <a:ext uri="{FF2B5EF4-FFF2-40B4-BE49-F238E27FC236}">
                <a16:creationId xmlns:a16="http://schemas.microsoft.com/office/drawing/2014/main" id="{B4BF5018-D749-1D44-BC1E-1E8BFD06935C}"/>
              </a:ext>
            </a:extLst>
          </p:cNvPr>
          <p:cNvSpPr>
            <a:spLocks noGrp="1"/>
          </p:cNvSpPr>
          <p:nvPr>
            <p:ph idx="1"/>
          </p:nvPr>
        </p:nvSpPr>
        <p:spPr>
          <a:xfrm>
            <a:off x="1170279" y="2036762"/>
            <a:ext cx="10076543" cy="4351338"/>
          </a:xfrm>
        </p:spPr>
        <p:txBody>
          <a:bodyPr>
            <a:normAutofit/>
          </a:bodyPr>
          <a:lstStyle/>
          <a:p>
            <a:pPr algn="just"/>
            <a:r>
              <a:rPr lang="es-MX" dirty="0"/>
              <a:t>Este sistema cuenta con una gran aplicación, por lo cual se puede agregar más parámetros que permitan determinar las condiciones mejor detalladas para encontrar el tiempo efectivo de desaglomeración a diferentes frecuencias. Asimismo se puede realizar un diseño de una mejor propela para un generar un flujo óptimo de las nanopartículas en la solución. De manera que, la simulación permitirá conocer el funcionamiento teórico del sistema, así en futuro esto permitirá comparar la teoría con la practica e incluso si se obtienen buenos resultados, se podrá escalar el proceso.</a:t>
            </a:r>
          </a:p>
          <a:p>
            <a:pPr algn="just"/>
            <a:endParaRPr lang="es-MX" dirty="0"/>
          </a:p>
        </p:txBody>
      </p:sp>
    </p:spTree>
    <p:extLst>
      <p:ext uri="{BB962C8B-B14F-4D97-AF65-F5344CB8AC3E}">
        <p14:creationId xmlns:p14="http://schemas.microsoft.com/office/powerpoint/2010/main" val="4260389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201AE-492D-544B-A23D-A139A29A8C89}"/>
              </a:ext>
            </a:extLst>
          </p:cNvPr>
          <p:cNvSpPr>
            <a:spLocks noGrp="1"/>
          </p:cNvSpPr>
          <p:nvPr>
            <p:ph type="title"/>
          </p:nvPr>
        </p:nvSpPr>
        <p:spPr>
          <a:xfrm>
            <a:off x="928687" y="-1"/>
            <a:ext cx="10439400" cy="1108845"/>
          </a:xfrm>
        </p:spPr>
        <p:txBody>
          <a:bodyPr>
            <a:normAutofit/>
          </a:bodyPr>
          <a:lstStyle/>
          <a:p>
            <a:pPr fontAlgn="t"/>
            <a:r>
              <a:rPr lang="es-MX" dirty="0"/>
              <a:t>Bibliografía</a:t>
            </a:r>
            <a:endParaRPr lang="es-MX" sz="3600" dirty="0"/>
          </a:p>
        </p:txBody>
      </p:sp>
      <p:pic>
        <p:nvPicPr>
          <p:cNvPr id="4" name="Imagen 3">
            <a:extLst>
              <a:ext uri="{FF2B5EF4-FFF2-40B4-BE49-F238E27FC236}">
                <a16:creationId xmlns:a16="http://schemas.microsoft.com/office/drawing/2014/main" id="{7EE36B7C-CF15-5F4C-A5CB-E90256673B31}"/>
              </a:ext>
            </a:extLst>
          </p:cNvPr>
          <p:cNvPicPr>
            <a:picLocks noChangeAspect="1"/>
          </p:cNvPicPr>
          <p:nvPr/>
        </p:nvPicPr>
        <p:blipFill>
          <a:blip r:embed="rId2">
            <a:alphaModFix amt="20000"/>
          </a:blip>
          <a:stretch>
            <a:fillRect/>
          </a:stretch>
        </p:blipFill>
        <p:spPr>
          <a:xfrm>
            <a:off x="0" y="-1"/>
            <a:ext cx="1857375" cy="6840537"/>
          </a:xfrm>
          <a:prstGeom prst="rect">
            <a:avLst/>
          </a:prstGeom>
        </p:spPr>
      </p:pic>
      <p:sp>
        <p:nvSpPr>
          <p:cNvPr id="5" name="Marcador de contenido 4">
            <a:extLst>
              <a:ext uri="{FF2B5EF4-FFF2-40B4-BE49-F238E27FC236}">
                <a16:creationId xmlns:a16="http://schemas.microsoft.com/office/drawing/2014/main" id="{B4BF5018-D749-1D44-BC1E-1E8BFD06935C}"/>
              </a:ext>
            </a:extLst>
          </p:cNvPr>
          <p:cNvSpPr>
            <a:spLocks noGrp="1"/>
          </p:cNvSpPr>
          <p:nvPr>
            <p:ph idx="1"/>
          </p:nvPr>
        </p:nvSpPr>
        <p:spPr>
          <a:xfrm>
            <a:off x="339213" y="943897"/>
            <a:ext cx="11591711" cy="5663380"/>
          </a:xfrm>
        </p:spPr>
        <p:txBody>
          <a:bodyPr>
            <a:normAutofit fontScale="25000" lnSpcReduction="20000"/>
          </a:bodyPr>
          <a:lstStyle/>
          <a:p>
            <a:pPr marL="0" indent="0" algn="just">
              <a:lnSpc>
                <a:spcPct val="120000"/>
              </a:lnSpc>
              <a:buNone/>
            </a:pPr>
            <a:r>
              <a:rPr lang="es-MX" sz="5600" dirty="0"/>
              <a:t>[1] Guozhong Cao. Nanostructures and Nano- materials: Synthesis, Properties, and Applica- tions. World Scientific Series in Nanoscience and Nanotechnology, 2011. </a:t>
            </a:r>
          </a:p>
          <a:p>
            <a:pPr marL="0" indent="0" algn="just">
              <a:lnSpc>
                <a:spcPct val="120000"/>
              </a:lnSpc>
              <a:buNone/>
            </a:pPr>
            <a:r>
              <a:rPr lang="es-MX" sz="5600" dirty="0"/>
              <a:t>[2] BirgitBittmann et al. Ultrasonic dispersion of inorganic nanoparticles in epoxy resin. Ultra son Sonochem, 2009. </a:t>
            </a:r>
          </a:p>
          <a:p>
            <a:pPr marL="0" indent="0" algn="just">
              <a:lnSpc>
                <a:spcPct val="120000"/>
              </a:lnSpc>
              <a:buNone/>
            </a:pPr>
            <a:r>
              <a:rPr lang="es-MX" sz="5600" dirty="0"/>
              <a:t>[3]  BirgitBittmann et al. Preparation of TiO2/epoxy nanocomposites by ultrasonic dis- persion and their structure property relations- hip. Ultrasonics Sonochemistry, 2011. </a:t>
            </a:r>
          </a:p>
          <a:p>
            <a:pPr marL="0" indent="0" algn="just">
              <a:lnSpc>
                <a:spcPct val="120000"/>
              </a:lnSpc>
              <a:buNone/>
            </a:pPr>
            <a:r>
              <a:rPr lang="es-MX" sz="5600" dirty="0"/>
              <a:t>[4]  Dalila Shahdan et al. Effect of Ultrasonic Treatment on Tensile Properties of PLA/LN- R/NiZn Ferrite Nanocomposite. AIP Confe- rence Proceedings, 2014. </a:t>
            </a:r>
          </a:p>
          <a:p>
            <a:pPr marL="0" indent="0" algn="just">
              <a:lnSpc>
                <a:spcPct val="120000"/>
              </a:lnSpc>
              <a:buNone/>
            </a:pPr>
            <a:r>
              <a:rPr lang="es-MX" sz="5600" dirty="0"/>
              <a:t>[5]  Julian S. Taurozzi et al. Ultrasonic dispersion of nanoparticles for environmental, health and safety assessment – issues and recommenda- tions. Nanotoxicology, 2010. </a:t>
            </a:r>
          </a:p>
          <a:p>
            <a:pPr marL="0" indent="0" algn="just">
              <a:lnSpc>
                <a:spcPct val="120000"/>
              </a:lnSpc>
              <a:buNone/>
            </a:pPr>
            <a:r>
              <a:rPr lang="es-MX" sz="5600" dirty="0"/>
              <a:t>[6]  Malcolm J.W. Povey et al. Ultrasound particle sizing: A review. Particuology, 2012. </a:t>
            </a:r>
          </a:p>
          <a:p>
            <a:pPr marL="0" indent="0" algn="just">
              <a:lnSpc>
                <a:spcPct val="120000"/>
              </a:lnSpc>
              <a:buNone/>
            </a:pPr>
            <a:r>
              <a:rPr lang="es-MX" sz="5600" dirty="0"/>
              <a:t>[7]  Tomas Roll et al. The Optimum Dispersion of Carbon Nanotubes for Epoxy Nanocomposites: Evolution of the Particle Size Distribution by Ultrasonic Treatment. Journal of Nanotechno- logy, 2012. </a:t>
            </a:r>
          </a:p>
          <a:p>
            <a:pPr marL="0" indent="0" algn="just">
              <a:lnSpc>
                <a:spcPct val="120000"/>
              </a:lnSpc>
              <a:buNone/>
            </a:pPr>
            <a:r>
              <a:rPr lang="es-MX" sz="5600" dirty="0"/>
              <a:t>[8]  Hielscher Ultrasonics GMBH. Ultrasonic dispersing and deagglomeration, 2019. URL https://www.hielscher.com/disperse. htm. </a:t>
            </a:r>
          </a:p>
          <a:p>
            <a:pPr marL="0" indent="0" algn="just">
              <a:lnSpc>
                <a:spcPct val="120000"/>
              </a:lnSpc>
              <a:buNone/>
            </a:pPr>
            <a:r>
              <a:rPr lang="es-MX" sz="5600" dirty="0"/>
              <a:t>[9]  Rachel Kohn. Ultrasonic dispersion of nanoparticles, 2012, URL:blog/11673/ultrasonic-cleaner/ ultrasonic-dispersion-of-nanoparticles. </a:t>
            </a:r>
          </a:p>
          <a:p>
            <a:pPr marL="0" indent="0" algn="just">
              <a:lnSpc>
                <a:spcPct val="120000"/>
              </a:lnSpc>
              <a:buNone/>
            </a:pPr>
            <a:r>
              <a:rPr lang="es-MX" sz="5600" dirty="0"/>
              <a:t>[10]  Ricardo Rosas Mac ́ıas. Pra ́ctica 9: in- teracciones entre part ́ıculas, 2019. URL https://github.com/RicardoRosMac/ NanoSimulation/tree/master/HWP9. </a:t>
            </a:r>
          </a:p>
          <a:p>
            <a:pPr marL="0" indent="0" algn="just">
              <a:lnSpc>
                <a:spcPct val="120000"/>
              </a:lnSpc>
              <a:buNone/>
            </a:pPr>
            <a:r>
              <a:rPr lang="es-MX" sz="5600" dirty="0"/>
              <a:t>[12] Principles and Fundamentals. John Wiley- VCH, 2008. </a:t>
            </a:r>
          </a:p>
          <a:p>
            <a:pPr marL="0" indent="0" algn="just">
              <a:lnSpc>
                <a:spcPct val="120000"/>
              </a:lnSpc>
              <a:buNone/>
            </a:pPr>
            <a:r>
              <a:rPr lang="es-MX" sz="5600" dirty="0"/>
              <a:t>[11]  Elisa Schaeffer. Pra ́ctica 9: interac- ciones entre part ́ıculas, 2019. URL https://elisa.dyndns-web.com/teaching/ comp/par/p9.html. </a:t>
            </a:r>
          </a:p>
          <a:p>
            <a:pPr marL="0" indent="0" algn="just">
              <a:lnSpc>
                <a:spcPct val="120000"/>
              </a:lnSpc>
              <a:buNone/>
            </a:pPr>
            <a:r>
              <a:rPr lang="es-MX" sz="5600" dirty="0"/>
              <a:t>[13] Gian Delgado y Noboru Takeuchi. Re- vista interdisciplinaria en nanociencias y nanotecnolog ́ıa, 2011. URL http://www. r-tutor.com/elementary-statistics/ quantitative-data/histogram. </a:t>
            </a:r>
          </a:p>
          <a:p>
            <a:pPr marL="0" indent="0" algn="just">
              <a:lnSpc>
                <a:spcPct val="120000"/>
              </a:lnSpc>
              <a:buNone/>
            </a:pPr>
            <a:r>
              <a:rPr lang="es-MX" sz="5600" dirty="0"/>
              <a:t>[14] Monika Sˇupova ́ et al. Effect of Nanofillers Dis- persion in Polymer Matrices: A Revie. Science of Advanced Materials, 2010. </a:t>
            </a:r>
          </a:p>
          <a:p>
            <a:endParaRPr lang="es-MX" dirty="0"/>
          </a:p>
          <a:p>
            <a:endParaRPr lang="es-MX" dirty="0"/>
          </a:p>
          <a:p>
            <a:pPr algn="just"/>
            <a:endParaRPr lang="es-MX" dirty="0"/>
          </a:p>
        </p:txBody>
      </p:sp>
    </p:spTree>
    <p:extLst>
      <p:ext uri="{BB962C8B-B14F-4D97-AF65-F5344CB8AC3E}">
        <p14:creationId xmlns:p14="http://schemas.microsoft.com/office/powerpoint/2010/main" val="215846570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TotalTime>
  <Words>357</Words>
  <Application>Microsoft Macintosh PowerPoint</Application>
  <PresentationFormat>Panorámica</PresentationFormat>
  <Paragraphs>34</Paragraphs>
  <Slides>10</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Calibri</vt:lpstr>
      <vt:lpstr>Calibri Light</vt:lpstr>
      <vt:lpstr>Times New Roman</vt:lpstr>
      <vt:lpstr>Tema de Office</vt:lpstr>
      <vt:lpstr>Propuesta de método de agitación mecánica asistido con ultrasonido para desaglomeración de nanopartículas </vt:lpstr>
      <vt:lpstr>Presentación de PowerPoint</vt:lpstr>
      <vt:lpstr>Antecedentes</vt:lpstr>
      <vt:lpstr>Propuesta</vt:lpstr>
      <vt:lpstr>Presentación de PowerPoint</vt:lpstr>
      <vt:lpstr>Presentación de PowerPoint</vt:lpstr>
      <vt:lpstr>Conclusiones</vt:lpstr>
      <vt:lpstr>Trabajo a futuro</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Síntesis de Nanoestructuras</dc:title>
  <dc:creator>Ricardo Rosas Macías</dc:creator>
  <cp:lastModifiedBy>Microsoft Office User</cp:lastModifiedBy>
  <cp:revision>80</cp:revision>
  <dcterms:created xsi:type="dcterms:W3CDTF">2018-09-04T04:21:38Z</dcterms:created>
  <dcterms:modified xsi:type="dcterms:W3CDTF">2019-06-04T12:57:28Z</dcterms:modified>
</cp:coreProperties>
</file>